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57" r:id="rId7"/>
    <p:sldId id="262" r:id="rId8"/>
    <p:sldId id="258" r:id="rId9"/>
    <p:sldId id="259" r:id="rId10"/>
    <p:sldId id="260" r:id="rId11"/>
    <p:sldId id="261" r:id="rId12"/>
    <p:sldId id="266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3"/>
    <p:restoredTop sz="96327"/>
  </p:normalViewPr>
  <p:slideViewPr>
    <p:cSldViewPr snapToGrid="0" snapToObjects="1">
      <p:cViewPr>
        <p:scale>
          <a:sx n="119" d="100"/>
          <a:sy n="119" d="100"/>
        </p:scale>
        <p:origin x="402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527BA-DB78-9541-99B4-48AC616334F1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B5032-E54E-5F45-9480-1FC20E875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14C0-63EF-8C45-9F1B-E3D41143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66AF-3457-7943-959D-ECDCAE303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A3AA-7DAE-2747-A7D9-8A684E19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B9C2-690F-BE47-9DA0-1E8B082A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4C78-8F00-644B-9101-18B743B7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3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6001-E294-A84A-99AF-DAB96FD7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5004A-8F12-5C40-B3F1-D6116338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BFCFA-33FD-2B40-83E1-95543B8B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4CFC-7A65-244D-8825-D34BB633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2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D1C48-6C2B-8B44-947C-B395616B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F56A2-29CB-A44B-9089-4954A651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8D74-82AE-674E-8198-8F0790B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5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747F95-8601-584D-8E57-6F481943F7F4}"/>
              </a:ext>
            </a:extLst>
          </p:cNvPr>
          <p:cNvSpPr/>
          <p:nvPr userDrawn="1"/>
        </p:nvSpPr>
        <p:spPr>
          <a:xfrm>
            <a:off x="0" y="0"/>
            <a:ext cx="51435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74A81A3-EFBA-B046-80E6-A6F0E0133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9EFDA-D656-0947-B54A-466C2340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E6AE-142B-6745-B07C-A5E277B5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4E8D-91A2-8B40-8ECF-FCA00195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08EA5-7381-1345-9935-C6662590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8648-8480-1B4C-9326-92F3AA56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02B6105-C15E-1343-93D9-A1EE0C6D8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CA744A-3019-5D4A-BE9E-B84CEB3B6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100" y="410301"/>
            <a:ext cx="2103120" cy="4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95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4A81A3-EFBA-B046-80E6-A6F0E0133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9EFDA-D656-0947-B54A-466C2340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E6AE-142B-6745-B07C-A5E277B5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4E8D-91A2-8B40-8ECF-FCA00195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08EA5-7381-1345-9935-C6662590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8648-8480-1B4C-9326-92F3AA56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B552CFD-E36B-5741-8984-6FE1E9C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18ADB-77E4-5048-817F-59F3E2E1C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100" y="410301"/>
            <a:ext cx="2103120" cy="4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6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133AA8-6C76-E145-9FAE-2A0490600F49}"/>
              </a:ext>
            </a:extLst>
          </p:cNvPr>
          <p:cNvSpPr/>
          <p:nvPr userDrawn="1"/>
        </p:nvSpPr>
        <p:spPr>
          <a:xfrm>
            <a:off x="0" y="0"/>
            <a:ext cx="51435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A81A3-EFBA-B046-80E6-A6F0E0133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BB3B3-4DBC-694B-A3BF-E13AF7021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715" y="379214"/>
            <a:ext cx="2169890" cy="510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9EFDA-D656-0947-B54A-466C2340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E6AE-142B-6745-B07C-A5E277B5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4E8D-91A2-8B40-8ECF-FCA00195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08EA5-7381-1345-9935-C6662590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8648-8480-1B4C-9326-92F3AA56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FE0FEC6-176E-3F40-A7C3-11C510E8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05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9B1285-73FE-E249-8604-79667121463B}"/>
              </a:ext>
            </a:extLst>
          </p:cNvPr>
          <p:cNvSpPr/>
          <p:nvPr userDrawn="1"/>
        </p:nvSpPr>
        <p:spPr>
          <a:xfrm>
            <a:off x="0" y="0"/>
            <a:ext cx="5143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A81A3-EFBA-B046-80E6-A6F0E0133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9EFDA-D656-0947-B54A-466C2340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E6AE-142B-6745-B07C-A5E277B5E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4E8D-91A2-8B40-8ECF-FCA001953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08EA5-7381-1345-9935-C6662590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8648-8480-1B4C-9326-92F3AA56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B552CFD-E36B-5741-8984-6FE1E9C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FBEA1-41CF-FD49-8558-ECF63AC160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100" y="410301"/>
            <a:ext cx="2103120" cy="4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A45-3DDF-9746-B3ED-3FF9953A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3089D-B55A-B049-B73F-AA4A7B76B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458FA-F192-A144-8DB7-B7ABD9FE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A47F9-9D10-5748-969D-3464C3F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5B72A-5470-3A49-A851-BD4CDA9D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0B822DD-0BA6-3B4D-BA23-A69BC17A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85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35B5-C0DA-AE4A-961C-D7E7ACA0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861E1-BE48-F640-AD4B-4643AE31B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80D7C-3E66-144C-95F9-C2F820C7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FEC0-E0E7-E640-934C-FBA3405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E81B3F2-259A-8E48-8AF9-7E40D000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05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C24EE-4B24-5346-9DE2-BE39E74D2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61B2-C389-B24F-BB8C-659F65719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9764-EF57-E440-AF80-351737EB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C707-8AEC-3642-891E-2B1C3C89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4D8BF11-C492-4149-8750-DB512A5A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0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BAF301-F1F7-FD44-A664-1957A671260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9E4019F-CA65-3A46-B529-04677EC16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714C0-63EF-8C45-9F1B-E3D41143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3265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66AF-3457-7943-959D-ECDCAE303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294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651F01-3A9D-444D-8AC3-1B2B1587C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06576" y="685623"/>
            <a:ext cx="4578849" cy="9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E4019F-CA65-3A46-B529-04677EC16B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714C0-63EF-8C45-9F1B-E3D41143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66AF-3457-7943-959D-ECDCAE303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154E0-FA3C-754E-BD68-C46FB07BE4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44440" y="336848"/>
            <a:ext cx="2103120" cy="4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55C70F-0A30-934F-A219-359B17776D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019F-CA65-3A46-B529-04677EC16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714C0-63EF-8C45-9F1B-E3D41143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66AF-3457-7943-959D-ECDCAE303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C197D-FEB4-E947-87AB-188B25656E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11960" y="302937"/>
            <a:ext cx="2169890" cy="5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C90261-2FDC-0048-95B5-F6C9E567B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4019F-CA65-3A46-B529-04677EC16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714C0-63EF-8C45-9F1B-E3D41143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866AF-3457-7943-959D-ECDCAE303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D2DFB-693C-3F47-99B2-BE06AEFC9C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44440" y="336848"/>
            <a:ext cx="2103120" cy="4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08B4-72A6-3045-88A5-6DCA45FA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924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EDB0-965D-0046-8320-F7F5C294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9747"/>
            <a:ext cx="10515600" cy="37990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DF6C-5542-034A-A00B-C8A47E4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37F02-19CD-6E43-9D87-A9D72167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4E950-70F5-0A43-8919-9F29EE6D8997}"/>
              </a:ext>
            </a:extLst>
          </p:cNvPr>
          <p:cNvSpPr/>
          <p:nvPr userDrawn="1"/>
        </p:nvSpPr>
        <p:spPr>
          <a:xfrm rot="2700000">
            <a:off x="9213420" y="2964496"/>
            <a:ext cx="1808480" cy="1808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6301A4-C21C-C44E-96DE-BAEE96CFCE87}"/>
              </a:ext>
            </a:extLst>
          </p:cNvPr>
          <p:cNvSpPr/>
          <p:nvPr userDrawn="1"/>
        </p:nvSpPr>
        <p:spPr>
          <a:xfrm rot="2700000">
            <a:off x="9625229" y="2964496"/>
            <a:ext cx="1808480" cy="1808480"/>
          </a:xfrm>
          <a:prstGeom prst="rect">
            <a:avLst/>
          </a:prstGeom>
          <a:blipFill dpi="0" rotWithShape="0">
            <a:blip r:embed="rId2"/>
            <a:srcRect/>
            <a:stretch>
              <a:fillRect l="-18121" r="-261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259C74-F02F-1644-91DC-98190A2A5B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763"/>
            <a:ext cx="121920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DE879-051E-0740-9B6D-44F27D7B84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50680" y="113804"/>
            <a:ext cx="2103120" cy="44866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8DC1A2-960B-6047-8911-5BC995BD476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Nunito Sans Ligh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 err="1">
                <a:latin typeface="Nunito Sans SemiBold" pitchFamily="2" charset="77"/>
              </a:rPr>
              <a:t>www.distek.com</a:t>
            </a:r>
            <a:endParaRPr lang="en-US" b="1" i="0" dirty="0">
              <a:latin typeface="Nunito Sa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0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DDA7-4A10-8E44-A823-3059F0F5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41519-81EA-7540-9672-951B36B0D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64A2C-457C-2A42-9101-6E0DB704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DEE84-B529-F144-A8B1-A03FD2C6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28D6-7BEE-034F-AECF-7E3CD8DA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8FDF7-B223-4B47-9859-1522147B57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11960" y="302937"/>
            <a:ext cx="2169890" cy="5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8A81FD-10B8-6546-A718-400ADE729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3"/>
            <a:ext cx="12192000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FF399-358A-A54C-9620-1280D600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55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19F98-FE72-4242-A1A5-99B4440B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8059"/>
            <a:ext cx="5181600" cy="3802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0848C-3DF9-AB45-91C9-0E0A6EC7E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58059"/>
            <a:ext cx="5181600" cy="3802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993A9-A134-9A43-84ED-31837EAF4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42702-B5C4-2945-988B-1E033550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D06C3-590C-3A48-ACBA-6376213D5F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50680" y="113804"/>
            <a:ext cx="2103120" cy="448665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589C8FB-A665-1C4A-BB3A-347B6FB0046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Nunito Sans Ligh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 err="1">
                <a:latin typeface="Nunito Sans SemiBold" pitchFamily="2" charset="77"/>
              </a:rPr>
              <a:t>www.distek.com</a:t>
            </a:r>
            <a:endParaRPr lang="en-US" b="1" i="0" dirty="0">
              <a:latin typeface="Nunito Sa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346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E9426-A270-C540-9933-A9AA40070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EFBD4-7EE4-8F4E-9136-B9D9E9DECA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50680" y="118567"/>
            <a:ext cx="2103120" cy="44866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EBEC007-3293-1144-B489-66FA8C03681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611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Nunito Sans Ligh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 err="1">
                <a:latin typeface="Nunito Sans SemiBold" pitchFamily="2" charset="77"/>
              </a:rPr>
              <a:t>www.distek.com</a:t>
            </a:r>
            <a:endParaRPr lang="en-US" b="1" i="0" dirty="0">
              <a:latin typeface="Nunito Sans SemiBold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865DB-DCF2-5D4E-AFCC-3C65F131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2322"/>
            <a:ext cx="10515600" cy="88836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9E3EE-010F-694D-8D65-5126D9528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25026-547F-574D-A995-67A076772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8DA1B-4E7E-3B41-A2F2-9708BF93C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FACFE-A6EA-FD4F-926E-6F0FE4956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34179-26C5-5847-97DC-AF6A63AD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29493-89E0-D54C-9CD7-86C2134F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74A16-8A15-7647-84DE-36827ED3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9E51A-8B57-AC49-B41D-EC42DDF4C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0DC2B-F035-6447-852A-C363A785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7EA5B-108E-E348-AC3F-8CEE6C018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CF6C-43A4-4B4A-9FC5-5351198A9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unito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9DB29-F584-4D49-B86C-EA21C6862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Nunito Sans SemiBold" pitchFamily="2" charset="77"/>
              </a:defRPr>
            </a:lvl1pPr>
          </a:lstStyle>
          <a:p>
            <a:r>
              <a:rPr lang="en-US"/>
              <a:t>www.distek.com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84DBE-5854-9A40-A73D-45B1DB456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unito Sans Light" pitchFamily="2" charset="77"/>
              </a:defRPr>
            </a:lvl1pPr>
          </a:lstStyle>
          <a:p>
            <a:fld id="{9AB9E51A-8B57-AC49-B41D-EC42DDF4CE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7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63" r:id="rId13"/>
    <p:sldLayoutId id="2147483664" r:id="rId14"/>
    <p:sldLayoutId id="2147483666" r:id="rId15"/>
    <p:sldLayoutId id="2147483657" r:id="rId16"/>
    <p:sldLayoutId id="2147483658" r:id="rId17"/>
    <p:sldLayoutId id="2147483659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Nunito Sans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CF9E-E069-AC44-8DED-E3CAE9D26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DISTek</a:t>
            </a:r>
            <a:r>
              <a:rPr lang="en-US" dirty="0"/>
              <a:t> Integration, Inc.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2A2FF7-1BC4-0647-8786-D723A1846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100% Employee-Owned Company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141CE0-76D6-774A-84A5-AE46CF59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76" y="690075"/>
            <a:ext cx="4578849" cy="9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8F4C-7384-C44E-94F9-7816BC5E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Expertise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4DEAC-53F0-1941-97F3-F18F4C8FC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are experts in vehicle simulation design, </a:t>
            </a:r>
            <a:br>
              <a:rPr lang="en-US" dirty="0"/>
            </a:br>
            <a:r>
              <a:rPr lang="en-US" dirty="0"/>
              <a:t>ECU software test automation, and vehicle networking.</a:t>
            </a:r>
          </a:p>
        </p:txBody>
      </p:sp>
    </p:spTree>
    <p:extLst>
      <p:ext uri="{BB962C8B-B14F-4D97-AF65-F5344CB8AC3E}">
        <p14:creationId xmlns:p14="http://schemas.microsoft.com/office/powerpoint/2010/main" val="36089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AFBB-0783-7549-A886-11271990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Expertise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A36B0-7215-B841-8478-7ECFD87AC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Headline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25C8-70B4-0C45-B83E-52B14DDBA4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E00FD-6E42-D34E-BE82-7B3662436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Headline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BAF11-6F34-274C-AF3E-6BC53F1A57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</p:spTree>
    <p:extLst>
      <p:ext uri="{BB962C8B-B14F-4D97-AF65-F5344CB8AC3E}">
        <p14:creationId xmlns:p14="http://schemas.microsoft.com/office/powerpoint/2010/main" val="59671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E4AC-CD89-8749-89EF-A79EE0710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What We 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8A054-EAB3-144B-A97C-CDF45C48D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build engineering teams that specialize in commercial vehicle and off-highway equipment applications. Our teams apply leading-edge software development techniques to model, test, and design customized solutions.</a:t>
            </a:r>
          </a:p>
        </p:txBody>
      </p:sp>
    </p:spTree>
    <p:extLst>
      <p:ext uri="{BB962C8B-B14F-4D97-AF65-F5344CB8AC3E}">
        <p14:creationId xmlns:p14="http://schemas.microsoft.com/office/powerpoint/2010/main" val="125816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0FDF-A47E-F045-A70A-8DCF0F8A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15F5-4C3A-5940-B68F-AB0C43CCC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9747"/>
            <a:ext cx="7738641" cy="3799006"/>
          </a:xfrm>
        </p:spPr>
        <p:txBody>
          <a:bodyPr/>
          <a:lstStyle/>
          <a:p>
            <a:r>
              <a:rPr lang="en-US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</p:spTree>
    <p:extLst>
      <p:ext uri="{BB962C8B-B14F-4D97-AF65-F5344CB8AC3E}">
        <p14:creationId xmlns:p14="http://schemas.microsoft.com/office/powerpoint/2010/main" val="40600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34C-42CC-1A40-86B4-66ABFF7B0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502E-6C0E-7C4B-B752-C53023654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Instead of providing individual engineers, we embed teams that are uniquely assigned to solve niche application challenges.</a:t>
            </a:r>
          </a:p>
        </p:txBody>
      </p:sp>
    </p:spTree>
    <p:extLst>
      <p:ext uri="{BB962C8B-B14F-4D97-AF65-F5344CB8AC3E}">
        <p14:creationId xmlns:p14="http://schemas.microsoft.com/office/powerpoint/2010/main" val="208012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4566-4FD8-CA44-AB0C-41F10224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FEA1-E80D-8B41-803A-CE59D41E80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E5E45-2C9B-2243-BA7E-780634C02F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</p:spTree>
    <p:extLst>
      <p:ext uri="{BB962C8B-B14F-4D97-AF65-F5344CB8AC3E}">
        <p14:creationId xmlns:p14="http://schemas.microsoft.com/office/powerpoint/2010/main" val="308696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D063-75EE-5F4F-8E2C-1241C199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 pitchFamily="2" charset="77"/>
              </a:rPr>
              <a:t>The </a:t>
            </a:r>
            <a:r>
              <a:rPr lang="en-US" dirty="0" err="1">
                <a:latin typeface="Nunito Sans" pitchFamily="2" charset="77"/>
              </a:rPr>
              <a:t>DISTek</a:t>
            </a:r>
            <a:r>
              <a:rPr lang="en-US" dirty="0">
                <a:latin typeface="Nunito Sans" pitchFamily="2" charset="77"/>
              </a:rPr>
              <a:t>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31BF-CAC2-F147-90B8-3CABD9BFC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expert engineering teams offer specialized solutions in leading-edge software development for innovative commercial vehicle and off-highway equipment manufacturers.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A8929-98D8-9346-B303-21DCA0B94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Nunito Sans SemiBold" pitchFamily="2" charset="77"/>
              </a:rPr>
              <a:t>Build community, grow leaders, and achieve a legacy of shared success.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1F58737-FDE7-B944-BFA7-4403BE67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4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72F206-A05C-7248-A49F-BBF64F4B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D0D1C-CE1B-6847-AF60-5C2E6527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1632CB-2B00-CE49-A5C3-01E28DDB4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8619E4-0EFE-4E43-8340-AA5A149F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8D01-DEF8-F345-BC9F-6F3A8C19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335B-55F7-5E40-A7A5-64D0FC6DA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B5C80-3249-9E45-812A-EA5A088B1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52B13-9813-BF4A-8E60-6FD0CFE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2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47F96-0C3D-D44E-BCD2-F485D552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68C28-C049-1340-919D-FE175BAE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DAEB18-C9B0-8647-8B30-E539B631B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EFA023-1CF9-BD48-87D1-212A4DF0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www.distek.com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STe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4077"/>
      </a:accent1>
      <a:accent2>
        <a:srgbClr val="15213A"/>
      </a:accent2>
      <a:accent3>
        <a:srgbClr val="DE4929"/>
      </a:accent3>
      <a:accent4>
        <a:srgbClr val="E4CF30"/>
      </a:accent4>
      <a:accent5>
        <a:srgbClr val="84909A"/>
      </a:accent5>
      <a:accent6>
        <a:srgbClr val="204077"/>
      </a:accent6>
      <a:hlink>
        <a:srgbClr val="0563C1"/>
      </a:hlink>
      <a:folHlink>
        <a:srgbClr val="84909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2_559295_DISTek PowerPoint Design 2V" id="{BEE8597E-95B9-2140-AF26-B118AE9D2E28}" vid="{08DE21CD-D88C-5248-9E30-30609A757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8fe9df7-08e3-4c91-a39b-8efd12929098" xsi:nil="true"/>
    <lcf76f155ced4ddcb4097134ff3c332f xmlns="6e6b12f6-4f2c-46ad-9b2f-8e3e84d9a173">
      <Terms xmlns="http://schemas.microsoft.com/office/infopath/2007/PartnerControls"/>
    </lcf76f155ced4ddcb4097134ff3c332f>
    <DateandTime xmlns="6e6b12f6-4f2c-46ad-9b2f-8e3e84d9a1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745C2B93D9F94CBB160F0FD88C8CCB" ma:contentTypeVersion="18" ma:contentTypeDescription="Create a new document." ma:contentTypeScope="" ma:versionID="3a9729b867f0b76de4434eaf271b2442">
  <xsd:schema xmlns:xsd="http://www.w3.org/2001/XMLSchema" xmlns:xs="http://www.w3.org/2001/XMLSchema" xmlns:p="http://schemas.microsoft.com/office/2006/metadata/properties" xmlns:ns2="6e6b12f6-4f2c-46ad-9b2f-8e3e84d9a173" xmlns:ns3="88fe9df7-08e3-4c91-a39b-8efd12929098" targetNamespace="http://schemas.microsoft.com/office/2006/metadata/properties" ma:root="true" ma:fieldsID="17ab2ca23e9cc6304d743418e9200930" ns2:_="" ns3:_="">
    <xsd:import namespace="6e6b12f6-4f2c-46ad-9b2f-8e3e84d9a173"/>
    <xsd:import namespace="88fe9df7-08e3-4c91-a39b-8efd12929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DateandTim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b12f6-4f2c-46ad-9b2f-8e3e84d9a1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9df416a-553b-459d-abdf-fc45612a8e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andTime" ma:index="24" nillable="true" ma:displayName="Date and Time " ma:format="DateTime" ma:internalName="DateandTime">
      <xsd:simpleType>
        <xsd:restriction base="dms:DateTim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fe9df7-08e3-4c91-a39b-8efd12929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27b8c91-1553-48c2-94f5-fcbcef81086f}" ma:internalName="TaxCatchAll" ma:showField="CatchAllData" ma:web="88fe9df7-08e3-4c91-a39b-8efd129290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4BD4FE-B658-43E4-AEB1-780F7D0987B9}">
  <ds:schemaRefs>
    <ds:schemaRef ds:uri="http://schemas.microsoft.com/office/2006/metadata/properties"/>
    <ds:schemaRef ds:uri="http://schemas.microsoft.com/office/infopath/2007/PartnerControls"/>
    <ds:schemaRef ds:uri="88fe9df7-08e3-4c91-a39b-8efd12929098"/>
    <ds:schemaRef ds:uri="6e6b12f6-4f2c-46ad-9b2f-8e3e84d9a173"/>
  </ds:schemaRefs>
</ds:datastoreItem>
</file>

<file path=customXml/itemProps2.xml><?xml version="1.0" encoding="utf-8"?>
<ds:datastoreItem xmlns:ds="http://schemas.openxmlformats.org/officeDocument/2006/customXml" ds:itemID="{2FDCEC85-8A6A-40D7-ADCA-0C61EAF467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F2D2CA-0043-4311-9FB7-FDB3F4C6F26E}"/>
</file>

<file path=docProps/app.xml><?xml version="1.0" encoding="utf-8"?>
<Properties xmlns="http://schemas.openxmlformats.org/officeDocument/2006/extended-properties" xmlns:vt="http://schemas.openxmlformats.org/officeDocument/2006/docPropsVTypes">
  <Template>DISTek PowerPoint_Final</Template>
  <TotalTime>0</TotalTime>
  <Words>253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Nunito Sans</vt:lpstr>
      <vt:lpstr>Nunito Sans Light</vt:lpstr>
      <vt:lpstr>Nunito Sans SemiBold</vt:lpstr>
      <vt:lpstr>Office Theme</vt:lpstr>
      <vt:lpstr>DISTek Integration, Inc.</vt:lpstr>
      <vt:lpstr>What We Do</vt:lpstr>
      <vt:lpstr>Headline 1</vt:lpstr>
      <vt:lpstr>How We Work</vt:lpstr>
      <vt:lpstr>Headline 1</vt:lpstr>
      <vt:lpstr>The DISTek Why</vt:lpstr>
      <vt:lpstr>PowerPoint Presentation</vt:lpstr>
      <vt:lpstr>PowerPoint Presentation</vt:lpstr>
      <vt:lpstr>PowerPoint Presentation</vt:lpstr>
      <vt:lpstr>Our Expertise</vt:lpstr>
      <vt:lpstr>Our Expertise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DISTek Integration, Inc.</dc:title>
  <dc:creator>Ashley Hirsch</dc:creator>
  <cp:lastModifiedBy>Ashley Hirsch</cp:lastModifiedBy>
  <cp:revision>1</cp:revision>
  <dcterms:created xsi:type="dcterms:W3CDTF">2023-01-16T19:16:35Z</dcterms:created>
  <dcterms:modified xsi:type="dcterms:W3CDTF">2023-01-16T19:16:55Z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0x01010052745C2B93D9F94CBB160F0FD88C8CCB</vt:lpwstr>
  </property>
</Properties>
</file>